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7772400" cy="128016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7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14" y="-330"/>
      </p:cViewPr>
      <p:guideLst>
        <p:guide orient="horz" pos="4032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B18525-3303-46CE-94B8-795B069D88C3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87600" y="685800"/>
            <a:ext cx="20828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130EB-F709-48D4-9234-6A45E5095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350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9130EB-F709-48D4-9234-6A45E5095F6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877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976794"/>
            <a:ext cx="6606540" cy="274404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7254240"/>
            <a:ext cx="5440680" cy="32715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E845A-936D-490F-9FF5-1FEF4584EA24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ECACF-0F3B-494F-8421-3811AA0E9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208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E845A-936D-490F-9FF5-1FEF4584EA24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ECACF-0F3B-494F-8421-3811AA0E9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64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90281" y="957158"/>
            <a:ext cx="1485662" cy="203877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0598" y="957158"/>
            <a:ext cx="4330144" cy="203877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E845A-936D-490F-9FF5-1FEF4584EA24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ECACF-0F3B-494F-8421-3811AA0E9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509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E845A-936D-490F-9FF5-1FEF4584EA24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ECACF-0F3B-494F-8421-3811AA0E9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24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8226214"/>
            <a:ext cx="6606540" cy="254254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5425865"/>
            <a:ext cx="6606540" cy="28003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E845A-936D-490F-9FF5-1FEF4584EA24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ECACF-0F3B-494F-8421-3811AA0E9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760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0597" y="5576993"/>
            <a:ext cx="2907903" cy="157678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68040" y="5576993"/>
            <a:ext cx="2907904" cy="157678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E845A-936D-490F-9FF5-1FEF4584EA24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ECACF-0F3B-494F-8421-3811AA0E9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26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512658"/>
            <a:ext cx="6995160" cy="2133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865544"/>
            <a:ext cx="3434160" cy="11942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4059766"/>
            <a:ext cx="3434160" cy="73757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865544"/>
            <a:ext cx="3435509" cy="11942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4059766"/>
            <a:ext cx="3435509" cy="73757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E845A-936D-490F-9FF5-1FEF4584EA24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ECACF-0F3B-494F-8421-3811AA0E9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120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E845A-936D-490F-9FF5-1FEF4584EA24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ECACF-0F3B-494F-8421-3811AA0E9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106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E845A-936D-490F-9FF5-1FEF4584EA24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ECACF-0F3B-494F-8421-3811AA0E9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492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509693"/>
            <a:ext cx="2557066" cy="216916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2" y="509694"/>
            <a:ext cx="4344988" cy="1092581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678854"/>
            <a:ext cx="2557066" cy="87566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E845A-936D-490F-9FF5-1FEF4584EA24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ECACF-0F3B-494F-8421-3811AA0E9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630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8961120"/>
            <a:ext cx="4663440" cy="105791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1143847"/>
            <a:ext cx="4663440" cy="76809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10019031"/>
            <a:ext cx="4663440" cy="150240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E845A-936D-490F-9FF5-1FEF4584EA24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ECACF-0F3B-494F-8421-3811AA0E9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344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512658"/>
            <a:ext cx="6995160" cy="2133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987041"/>
            <a:ext cx="6995160" cy="8448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11865187"/>
            <a:ext cx="181356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1E845A-936D-490F-9FF5-1FEF4584EA24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11865187"/>
            <a:ext cx="246126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11865187"/>
            <a:ext cx="181356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ECACF-0F3B-494F-8421-3811AA0E9B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42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6770370" cy="1524000"/>
          </a:xfrm>
        </p:spPr>
        <p:txBody>
          <a:bodyPr>
            <a:noAutofit/>
          </a:bodyPr>
          <a:lstStyle/>
          <a:p>
            <a:r>
              <a:rPr lang="en-US" sz="6000" dirty="0" smtClean="0">
                <a:latin typeface="Cooper Black" panose="0208090404030B020404" pitchFamily="18" charset="0"/>
              </a:rPr>
              <a:t>Behavior Check</a:t>
            </a:r>
            <a:endParaRPr lang="en-US" sz="6000" dirty="0">
              <a:latin typeface="Cooper Black" panose="0208090404030B0204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757" y="1524000"/>
            <a:ext cx="6553200" cy="327152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If there is a problem, I will…</a:t>
            </a:r>
          </a:p>
          <a:p>
            <a:pPr marL="514350" indent="-514350" algn="l">
              <a:buAutoNum type="arabicPeriod"/>
            </a:pPr>
            <a:r>
              <a:rPr lang="en-US" dirty="0"/>
              <a:t>A</a:t>
            </a:r>
            <a:r>
              <a:rPr lang="en-US" dirty="0" smtClean="0"/>
              <a:t>sk you to </a:t>
            </a:r>
            <a:r>
              <a:rPr lang="en-US" i="1" dirty="0" smtClean="0"/>
              <a:t>stop</a:t>
            </a:r>
            <a:r>
              <a:rPr lang="en-US" dirty="0" smtClean="0"/>
              <a:t>.</a:t>
            </a:r>
          </a:p>
          <a:p>
            <a:pPr marL="514350" indent="-514350" algn="l">
              <a:buAutoNum type="arabicPeriod"/>
            </a:pPr>
            <a:r>
              <a:rPr lang="en-US" dirty="0" smtClean="0"/>
              <a:t>Tell you, “</a:t>
            </a:r>
            <a:r>
              <a:rPr lang="en-US" i="1" dirty="0" smtClean="0"/>
              <a:t>This is your warning</a:t>
            </a:r>
            <a:r>
              <a:rPr lang="en-US" dirty="0" smtClean="0"/>
              <a:t>.”</a:t>
            </a:r>
          </a:p>
          <a:p>
            <a:pPr marL="514350" indent="-514350" algn="l">
              <a:buAutoNum type="arabicPeriod"/>
            </a:pPr>
            <a:r>
              <a:rPr lang="en-US" dirty="0"/>
              <a:t>A</a:t>
            </a:r>
            <a:r>
              <a:rPr lang="en-US" dirty="0" smtClean="0"/>
              <a:t>sk you to move from green to yellow.</a:t>
            </a:r>
          </a:p>
          <a:p>
            <a:pPr marL="514350" indent="-514350" algn="l">
              <a:buAutoNum type="arabicPeriod"/>
            </a:pPr>
            <a:r>
              <a:rPr lang="en-US" dirty="0" smtClean="0"/>
              <a:t>Ask you to move from yellow red. Then you will step outside and return when you are ready to participate respectfully.</a:t>
            </a:r>
          </a:p>
          <a:p>
            <a:pPr marL="514350" indent="-514350" algn="l">
              <a:buAutoNum type="arabicPeriod"/>
            </a:pPr>
            <a:r>
              <a:rPr lang="en-US" dirty="0"/>
              <a:t>F</a:t>
            </a:r>
            <a:r>
              <a:rPr lang="en-US" dirty="0" smtClean="0"/>
              <a:t>ind the children’s director and talk with your parents.</a:t>
            </a:r>
          </a:p>
          <a:p>
            <a:pPr marL="514350" indent="-514350" algn="l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773502" y="5105400"/>
            <a:ext cx="6172200" cy="3276600"/>
          </a:xfrm>
          <a:prstGeom prst="roundRect">
            <a:avLst/>
          </a:prstGeom>
          <a:solidFill>
            <a:srgbClr val="00B05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802257" y="8764786"/>
            <a:ext cx="6172200" cy="1638300"/>
          </a:xfrm>
          <a:prstGeom prst="round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6600" b="1" dirty="0" smtClean="0">
                <a:solidFill>
                  <a:schemeClr val="bg1">
                    <a:lumMod val="85000"/>
                  </a:schemeClr>
                </a:solidFill>
              </a:rPr>
              <a:t> SLOW      DOWN   </a:t>
            </a:r>
            <a:endParaRPr lang="en-US" sz="66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838200" y="10744200"/>
            <a:ext cx="6172200" cy="1638300"/>
          </a:xfrm>
          <a:prstGeom prst="roundRect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:\Users\JoEllen\AppData\Local\Microsoft\Windows\INetCache\IE\EYL9ZNLL\MC90043382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5316" y="5829414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JoEllen\AppData\Local\Microsoft\Windows\INetCache\IE\EYL9ZNLL\MC900433819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549" y="9099610"/>
            <a:ext cx="968652" cy="968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JoEllen\AppData\Local\Microsoft\Windows\INetCache\IE\7FEVBCS6\MC900433818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716" y="10867709"/>
            <a:ext cx="1391281" cy="1391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973715" y="12432268"/>
            <a:ext cx="1829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www.cuppacocoa.com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2953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72</Words>
  <Application>Microsoft Office PowerPoint</Application>
  <PresentationFormat>Custom</PresentationFormat>
  <Paragraphs>10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Behavior Check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Behavior Check</dc:title>
  <dc:creator>JoEllen Poon</dc:creator>
  <cp:lastModifiedBy>JoEllen Poon</cp:lastModifiedBy>
  <cp:revision>10</cp:revision>
  <dcterms:created xsi:type="dcterms:W3CDTF">2014-06-19T23:11:34Z</dcterms:created>
  <dcterms:modified xsi:type="dcterms:W3CDTF">2014-09-09T22:52:09Z</dcterms:modified>
</cp:coreProperties>
</file>